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Arimo Bold" charset="1" panose="020B0704020202020204"/>
      <p:regular r:id="rId7"/>
    </p:embeddedFont>
    <p:embeddedFont>
      <p:font typeface="Arimo" charset="1" panose="020B0604020202020204"/>
      <p:regular r:id="rId8"/>
    </p:embeddedFont>
    <p:embeddedFont>
      <p:font typeface="Poppins Bold" charset="1" panose="00000800000000000000"/>
      <p:regular r:id="rId9"/>
    </p:embeddedFont>
    <p:embeddedFont>
      <p:font typeface="Yummy" charset="1" panose="00000500000000000000"/>
      <p:regular r:id="rId10"/>
    </p:embeddedFont>
    <p:embeddedFont>
      <p:font typeface="Archive" charset="1" panose="02000506040000020004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www.arthoven.nl/nl-nl/event-details/urban-memory" TargetMode="External" Type="http://schemas.openxmlformats.org/officeDocument/2006/relationships/hyperlink"/><Relationship Id="rId11" Target="../media/image9.png" Type="http://schemas.openxmlformats.org/officeDocument/2006/relationships/image"/><Relationship Id="rId12" Target="../media/image10.svg" Type="http://schemas.openxmlformats.org/officeDocument/2006/relationships/image"/><Relationship Id="rId13" Target="../media/image11.png" Type="http://schemas.openxmlformats.org/officeDocument/2006/relationships/image"/><Relationship Id="rId14" Target="https://www.arthoven.nl/event-details/urban-memory" TargetMode="External" Type="http://schemas.openxmlformats.org/officeDocument/2006/relationships/hyperlink"/><Relationship Id="rId15" Target="https://www.arthoven.nl/event-details/sketch-wednesday-2026-04-01-10-00" TargetMode="External" Type="http://schemas.openxmlformats.org/officeDocument/2006/relationships/hyperlink"/><Relationship Id="rId16" Target="https://www.arthoven.nl/event-details/friday-collage-lab-2026-04-03-14-00" TargetMode="External" Type="http://schemas.openxmlformats.org/officeDocument/2006/relationships/hyperlink"/><Relationship Id="rId17" Target="https://www.canva.com/design/DAG4FyoxVDg/yNYvgvHqEItxg02-E1VKhA/edit" TargetMode="External" Type="http://schemas.openxmlformats.org/officeDocument/2006/relationships/hyperlink"/><Relationship Id="rId18" Target="https://www.arthoven.nl/event-details/sketch-wednesday-2026-04-01-10-00" TargetMode="External" Type="http://schemas.openxmlformats.org/officeDocument/2006/relationships/hyperlink"/><Relationship Id="rId19" Target="https://www.arthoven.nl/event-details/friday-collage-lab-2026-04-03-14-00" TargetMode="External" Type="http://schemas.openxmlformats.org/officeDocument/2006/relationships/hyperlink"/><Relationship Id="rId2" Target="../media/image1.png" Type="http://schemas.openxmlformats.org/officeDocument/2006/relationships/image"/><Relationship Id="rId20" Target="../media/image12.png" Type="http://schemas.openxmlformats.org/officeDocument/2006/relationships/image"/><Relationship Id="rId21" Target="../media/image13.svg" Type="http://schemas.openxmlformats.org/officeDocument/2006/relationships/image"/><Relationship Id="rId22" Target="../media/image14.png" Type="http://schemas.openxmlformats.org/officeDocument/2006/relationships/image"/><Relationship Id="rId23" Target="../media/image15.svg" Type="http://schemas.openxmlformats.org/officeDocument/2006/relationships/image"/><Relationship Id="rId24" Target="../media/image16.png" Type="http://schemas.openxmlformats.org/officeDocument/2006/relationships/image"/><Relationship Id="rId25" Target="../media/image17.svg" Type="http://schemas.openxmlformats.org/officeDocument/2006/relationships/image"/><Relationship Id="rId26" Target="../media/image18.png" Type="http://schemas.openxmlformats.org/officeDocument/2006/relationships/image"/><Relationship Id="rId27" Target="../media/image19.svg" Type="http://schemas.openxmlformats.org/officeDocument/2006/relationships/image"/><Relationship Id="rId28" Target="../media/image20.png" Type="http://schemas.openxmlformats.org/officeDocument/2006/relationships/image"/><Relationship Id="rId29" Target="../media/image21.svg" Type="http://schemas.openxmlformats.org/officeDocument/2006/relationships/image"/><Relationship Id="rId3" Target="../media/image2.svg" Type="http://schemas.openxmlformats.org/officeDocument/2006/relationships/image"/><Relationship Id="rId30" Target="../media/image22.png" Type="http://schemas.openxmlformats.org/officeDocument/2006/relationships/image"/><Relationship Id="rId31" Target="../media/image23.svg" Type="http://schemas.openxmlformats.org/officeDocument/2006/relationships/image"/><Relationship Id="rId32" Target="../media/image24.png" Type="http://schemas.openxmlformats.org/officeDocument/2006/relationships/image"/><Relationship Id="rId33" Target="../media/image25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E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3533261">
            <a:off x="902123" y="-3000986"/>
            <a:ext cx="4715567" cy="4769221"/>
          </a:xfrm>
          <a:custGeom>
            <a:avLst/>
            <a:gdLst/>
            <a:ahLst/>
            <a:cxnLst/>
            <a:rect r="r" b="b" t="t" l="l"/>
            <a:pathLst>
              <a:path h="4769221" w="4715567">
                <a:moveTo>
                  <a:pt x="0" y="0"/>
                </a:moveTo>
                <a:lnTo>
                  <a:pt x="4715567" y="0"/>
                </a:lnTo>
                <a:lnTo>
                  <a:pt x="4715567" y="4769220"/>
                </a:lnTo>
                <a:lnTo>
                  <a:pt x="0" y="4769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9132032">
            <a:off x="-1827673" y="-1040100"/>
            <a:ext cx="5220945" cy="4137599"/>
          </a:xfrm>
          <a:custGeom>
            <a:avLst/>
            <a:gdLst/>
            <a:ahLst/>
            <a:cxnLst/>
            <a:rect r="r" b="b" t="t" l="l"/>
            <a:pathLst>
              <a:path h="4137599" w="5220945">
                <a:moveTo>
                  <a:pt x="0" y="0"/>
                </a:moveTo>
                <a:lnTo>
                  <a:pt x="5220945" y="0"/>
                </a:lnTo>
                <a:lnTo>
                  <a:pt x="5220945" y="4137600"/>
                </a:lnTo>
                <a:lnTo>
                  <a:pt x="0" y="4137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16781" y="492383"/>
            <a:ext cx="1357326" cy="1427597"/>
          </a:xfrm>
          <a:custGeom>
            <a:avLst/>
            <a:gdLst/>
            <a:ahLst/>
            <a:cxnLst/>
            <a:rect r="r" b="b" t="t" l="l"/>
            <a:pathLst>
              <a:path h="1427597" w="1357326">
                <a:moveTo>
                  <a:pt x="0" y="0"/>
                </a:moveTo>
                <a:lnTo>
                  <a:pt x="1357326" y="0"/>
                </a:lnTo>
                <a:lnTo>
                  <a:pt x="1357326" y="1427596"/>
                </a:lnTo>
                <a:lnTo>
                  <a:pt x="0" y="14275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9000"/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139238" y="4146677"/>
            <a:ext cx="9525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-3533261">
            <a:off x="11478948" y="-2384610"/>
            <a:ext cx="4715567" cy="4769221"/>
          </a:xfrm>
          <a:custGeom>
            <a:avLst/>
            <a:gdLst/>
            <a:ahLst/>
            <a:cxnLst/>
            <a:rect r="r" b="b" t="t" l="l"/>
            <a:pathLst>
              <a:path h="4769221" w="4715567">
                <a:moveTo>
                  <a:pt x="0" y="0"/>
                </a:moveTo>
                <a:lnTo>
                  <a:pt x="4715566" y="0"/>
                </a:lnTo>
                <a:lnTo>
                  <a:pt x="4715566" y="4769220"/>
                </a:lnTo>
                <a:lnTo>
                  <a:pt x="0" y="4769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3978411">
            <a:off x="15003710" y="7063693"/>
            <a:ext cx="5079384" cy="4139182"/>
          </a:xfrm>
          <a:custGeom>
            <a:avLst/>
            <a:gdLst/>
            <a:ahLst/>
            <a:cxnLst/>
            <a:rect r="r" b="b" t="t" l="l"/>
            <a:pathLst>
              <a:path h="4139182" w="5079384">
                <a:moveTo>
                  <a:pt x="0" y="0"/>
                </a:moveTo>
                <a:lnTo>
                  <a:pt x="5079383" y="0"/>
                </a:lnTo>
                <a:lnTo>
                  <a:pt x="5079383" y="4139182"/>
                </a:lnTo>
                <a:lnTo>
                  <a:pt x="0" y="413918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3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>
            <a:hlinkClick r:id="rId10" tooltip="https://www.arthoven.nl/nl-nl/event-details/urban-memory"/>
          </p:cNvPr>
          <p:cNvSpPr/>
          <p:nvPr/>
        </p:nvSpPr>
        <p:spPr>
          <a:xfrm flipH="false" flipV="false" rot="0">
            <a:off x="6010422" y="2640201"/>
            <a:ext cx="12277578" cy="3453069"/>
          </a:xfrm>
          <a:custGeom>
            <a:avLst/>
            <a:gdLst/>
            <a:ahLst/>
            <a:cxnLst/>
            <a:rect r="r" b="b" t="t" l="l"/>
            <a:pathLst>
              <a:path h="3453069" w="12277578">
                <a:moveTo>
                  <a:pt x="0" y="0"/>
                </a:moveTo>
                <a:lnTo>
                  <a:pt x="12277578" y="0"/>
                </a:lnTo>
                <a:lnTo>
                  <a:pt x="12277578" y="3453069"/>
                </a:lnTo>
                <a:lnTo>
                  <a:pt x="0" y="34530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0" y="2634424"/>
            <a:ext cx="6010422" cy="3458846"/>
            <a:chOff x="0" y="0"/>
            <a:chExt cx="1582992" cy="9109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82992" cy="910972"/>
            </a:xfrm>
            <a:custGeom>
              <a:avLst/>
              <a:gdLst/>
              <a:ahLst/>
              <a:cxnLst/>
              <a:rect r="r" b="b" t="t" l="l"/>
              <a:pathLst>
                <a:path h="910972" w="1582992">
                  <a:moveTo>
                    <a:pt x="0" y="0"/>
                  </a:moveTo>
                  <a:lnTo>
                    <a:pt x="1582992" y="0"/>
                  </a:lnTo>
                  <a:lnTo>
                    <a:pt x="1582992" y="910972"/>
                  </a:lnTo>
                  <a:lnTo>
                    <a:pt x="0" y="910972"/>
                  </a:lnTo>
                  <a:close/>
                </a:path>
              </a:pathLst>
            </a:custGeom>
            <a:solidFill>
              <a:srgbClr val="4A6F46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1582992" cy="958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true" rot="-372880">
            <a:off x="5877483" y="5432928"/>
            <a:ext cx="1660097" cy="452754"/>
          </a:xfrm>
          <a:custGeom>
            <a:avLst/>
            <a:gdLst/>
            <a:ahLst/>
            <a:cxnLst/>
            <a:rect r="r" b="b" t="t" l="l"/>
            <a:pathLst>
              <a:path h="452754" w="1660097">
                <a:moveTo>
                  <a:pt x="0" y="452754"/>
                </a:moveTo>
                <a:lnTo>
                  <a:pt x="1660097" y="452754"/>
                </a:lnTo>
                <a:lnTo>
                  <a:pt x="1660097" y="0"/>
                </a:lnTo>
                <a:lnTo>
                  <a:pt x="0" y="0"/>
                </a:lnTo>
                <a:lnTo>
                  <a:pt x="0" y="452754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13"/>
          <a:stretch>
            <a:fillRect/>
          </a:stretch>
        </p:blipFill>
        <p:spPr>
          <a:xfrm rot="0">
            <a:off x="16199381" y="342840"/>
            <a:ext cx="1794511" cy="1794511"/>
          </a:xfrm>
          <a:prstGeom prst="rect">
            <a:avLst/>
          </a:prstGeom>
        </p:spPr>
      </p:pic>
      <p:grpSp>
        <p:nvGrpSpPr>
          <p:cNvPr name="Group 14" id="14"/>
          <p:cNvGrpSpPr/>
          <p:nvPr/>
        </p:nvGrpSpPr>
        <p:grpSpPr>
          <a:xfrm rot="0">
            <a:off x="6014937" y="6436122"/>
            <a:ext cx="6134274" cy="3850958"/>
            <a:chOff x="0" y="0"/>
            <a:chExt cx="1615567" cy="101422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615567" cy="1014222"/>
            </a:xfrm>
            <a:custGeom>
              <a:avLst/>
              <a:gdLst/>
              <a:ahLst/>
              <a:cxnLst/>
              <a:rect r="r" b="b" t="t" l="l"/>
              <a:pathLst>
                <a:path h="1014222" w="1615567">
                  <a:moveTo>
                    <a:pt x="1615567" y="0"/>
                  </a:moveTo>
                  <a:lnTo>
                    <a:pt x="1615567" y="1014222"/>
                  </a:lnTo>
                  <a:lnTo>
                    <a:pt x="0" y="10142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6F4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1615567" cy="10618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516781" y="2772537"/>
            <a:ext cx="5341074" cy="3125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On April 11–12</a:t>
            </a:r>
            <a:r>
              <a:rPr lang="en-US" sz="21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, as part of the European Artistic Crafts Days, we invite everyone to a free creative event</a:t>
            </a:r>
            <a:r>
              <a:rPr lang="en-US" b="true" sz="21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b="true" sz="2199" u="sng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hlinkClick r:id="rId14" tooltip="https://www.arthoven.nl/event-details/urban-memory"/>
              </a:rPr>
              <a:t>URBAN MEMORY</a:t>
            </a:r>
            <a:r>
              <a:rPr lang="en-US" sz="21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connecting personal stories with the city of Eindhoven. Participants will embroider simple patterns on black-and-white photos of the city, creating a small artwork that combines memory, place, and imagination.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187318" y="425708"/>
            <a:ext cx="12853127" cy="156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Arthoven</a:t>
            </a:r>
            <a:r>
              <a:rPr lang="en-US" sz="29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is a new cozy art studio located in</a:t>
            </a:r>
            <a:r>
              <a:rPr lang="en-US" b="true" sz="29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Woensel XL</a:t>
            </a:r>
            <a:r>
              <a:rPr lang="en-US" sz="29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shopping center in Eindhoven. We organize art workshops for both</a:t>
            </a:r>
            <a:r>
              <a:rPr lang="en-US" sz="29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children and adults in different languages, bringing people together through art.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-880676">
            <a:off x="-1464077" y="7434852"/>
            <a:ext cx="5079384" cy="4139182"/>
          </a:xfrm>
          <a:custGeom>
            <a:avLst/>
            <a:gdLst/>
            <a:ahLst/>
            <a:cxnLst/>
            <a:rect r="r" b="b" t="t" l="l"/>
            <a:pathLst>
              <a:path h="4139182" w="5079384">
                <a:moveTo>
                  <a:pt x="0" y="0"/>
                </a:moveTo>
                <a:lnTo>
                  <a:pt x="5079383" y="0"/>
                </a:lnTo>
                <a:lnTo>
                  <a:pt x="5079383" y="4139181"/>
                </a:lnTo>
                <a:lnTo>
                  <a:pt x="0" y="41391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3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516781" y="6469582"/>
            <a:ext cx="5145731" cy="2344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We also welcome everyone to our regular activities such as </a:t>
            </a:r>
          </a:p>
          <a:p>
            <a:pPr algn="l" marL="474978" indent="-237489" lvl="1">
              <a:lnSpc>
                <a:spcPts val="3079"/>
              </a:lnSpc>
              <a:buFont typeface="Arial"/>
              <a:buChar char="•"/>
            </a:pPr>
            <a:r>
              <a:rPr lang="en-US" b="true" sz="2199" u="sng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hlinkClick r:id="rId15" tooltip="https://www.arthoven.nl/event-details/sketch-wednesday-2026-04-01-10-00"/>
              </a:rPr>
              <a:t>Sketch Wednesday</a:t>
            </a:r>
          </a:p>
          <a:p>
            <a:pPr algn="l" marL="474978" indent="-237489" lvl="1">
              <a:lnSpc>
                <a:spcPts val="3079"/>
              </a:lnSpc>
              <a:buFont typeface="Arial"/>
              <a:buChar char="•"/>
            </a:pPr>
            <a:r>
              <a:rPr lang="en-US" b="true" sz="2199" u="sng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hlinkClick r:id="rId16" tooltip="https://www.arthoven.nl/event-details/friday-collage-lab-2026-04-03-14-00"/>
              </a:rPr>
              <a:t>Collage Friday Lab</a:t>
            </a:r>
          </a:p>
          <a:p>
            <a:pPr algn="l" marL="474978" indent="-237489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as well as many other workshops and courses.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501636" y="6469582"/>
            <a:ext cx="5342714" cy="3125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We would be very grateful for your informational support through the </a:t>
            </a:r>
            <a:r>
              <a:rPr lang="en-US" b="true" sz="21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ASML Next newsletter.</a:t>
            </a:r>
          </a:p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Arthoven is also </a:t>
            </a:r>
            <a:r>
              <a:rPr lang="en-US" b="true" sz="21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open to collaborations</a:t>
            </a:r>
            <a:r>
              <a:rPr lang="en-US" sz="2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with creative people who would like to host their own </a:t>
            </a:r>
            <a:r>
              <a:rPr lang="en-US" b="true" sz="21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workshops or events</a:t>
            </a:r>
            <a:r>
              <a:rPr lang="en-US" sz="2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in our space, as well as </a:t>
            </a:r>
            <a:r>
              <a:rPr lang="en-US" b="true" sz="21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private creative events</a:t>
            </a:r>
            <a:r>
              <a:rPr lang="en-US" sz="21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with our workshops.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16781" y="8999934"/>
            <a:ext cx="5145731" cy="875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859"/>
              </a:lnSpc>
            </a:pPr>
            <a:r>
              <a:rPr lang="en-US" b="true" sz="4899" u="sng">
                <a:solidFill>
                  <a:srgbClr val="4A6F46"/>
                </a:solidFill>
                <a:latin typeface="Poppins Bold"/>
                <a:ea typeface="Poppins Bold"/>
                <a:cs typeface="Poppins Bold"/>
                <a:sym typeface="Poppins Bold"/>
                <a:hlinkClick r:id="rId17" tooltip="https://www.canva.com/design/DAG4FyoxVDg/yNYvgvHqEItxg02-E1VKhA/edit"/>
              </a:rPr>
              <a:t>ARTHOVEN.NL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913007" y="6960045"/>
            <a:ext cx="4452461" cy="985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83"/>
              </a:lnSpc>
            </a:pPr>
            <a:r>
              <a:rPr lang="en-US" sz="8413">
                <a:solidFill>
                  <a:srgbClr val="FFFFFF"/>
                </a:solidFill>
                <a:latin typeface="Yummy"/>
                <a:ea typeface="Yummy"/>
                <a:cs typeface="Yummy"/>
                <a:sym typeface="Yummy"/>
                <a:hlinkClick r:id="rId18" tooltip="https://www.arthoven.nl/event-details/sketch-wednesday-2026-04-01-10-00"/>
              </a:rPr>
              <a:t>Sketch  Wednesday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7308348" y="8060892"/>
            <a:ext cx="3813349" cy="1700903"/>
            <a:chOff x="0" y="0"/>
            <a:chExt cx="1033268" cy="460878"/>
          </a:xfrm>
        </p:grpSpPr>
        <p:sp>
          <p:nvSpPr>
            <p:cNvPr name="Freeform 25" id="25">
              <a:hlinkClick r:id="rId19" tooltip="https://www.arthoven.nl/event-details/friday-collage-lab-2026-04-03-14-00"/>
            </p:cNvPr>
            <p:cNvSpPr/>
            <p:nvPr/>
          </p:nvSpPr>
          <p:spPr>
            <a:xfrm flipH="false" flipV="false" rot="0">
              <a:off x="0" y="0"/>
              <a:ext cx="1033268" cy="460878"/>
            </a:xfrm>
            <a:custGeom>
              <a:avLst/>
              <a:gdLst/>
              <a:ahLst/>
              <a:cxnLst/>
              <a:rect r="r" b="b" t="t" l="l"/>
              <a:pathLst>
                <a:path h="460878" w="1033268">
                  <a:moveTo>
                    <a:pt x="0" y="0"/>
                  </a:moveTo>
                  <a:lnTo>
                    <a:pt x="1033268" y="0"/>
                  </a:lnTo>
                  <a:lnTo>
                    <a:pt x="1033268" y="460878"/>
                  </a:lnTo>
                  <a:lnTo>
                    <a:pt x="0" y="460878"/>
                  </a:lnTo>
                  <a:close/>
                </a:path>
              </a:pathLst>
            </a:custGeom>
            <a:ln w="38100" cap="sq">
              <a:solidFill>
                <a:srgbClr val="4A6F46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47625"/>
              <a:ext cx="1033268" cy="508503"/>
            </a:xfrm>
            <a:prstGeom prst="rect">
              <a:avLst/>
            </a:prstGeom>
          </p:spPr>
          <p:txBody>
            <a:bodyPr anchor="ctr" rtlCol="false" tIns="49378" lIns="49378" bIns="49378" rIns="49378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7457085" y="8165233"/>
            <a:ext cx="3507517" cy="1579281"/>
            <a:chOff x="0" y="0"/>
            <a:chExt cx="4676689" cy="210570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3524926" y="414773"/>
              <a:ext cx="720023" cy="1067420"/>
            </a:xfrm>
            <a:custGeom>
              <a:avLst/>
              <a:gdLst/>
              <a:ahLst/>
              <a:cxnLst/>
              <a:rect r="r" b="b" t="t" l="l"/>
              <a:pathLst>
                <a:path h="1067420" w="720023">
                  <a:moveTo>
                    <a:pt x="0" y="0"/>
                  </a:moveTo>
                  <a:lnTo>
                    <a:pt x="720024" y="0"/>
                  </a:lnTo>
                  <a:lnTo>
                    <a:pt x="720024" y="1067420"/>
                  </a:lnTo>
                  <a:lnTo>
                    <a:pt x="0" y="10674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2999921" y="534505"/>
              <a:ext cx="682054" cy="1027752"/>
            </a:xfrm>
            <a:custGeom>
              <a:avLst/>
              <a:gdLst/>
              <a:ahLst/>
              <a:cxnLst/>
              <a:rect r="r" b="b" t="t" l="l"/>
              <a:pathLst>
                <a:path h="1027752" w="682054">
                  <a:moveTo>
                    <a:pt x="0" y="0"/>
                  </a:moveTo>
                  <a:lnTo>
                    <a:pt x="682054" y="0"/>
                  </a:lnTo>
                  <a:lnTo>
                    <a:pt x="682054" y="1027752"/>
                  </a:lnTo>
                  <a:lnTo>
                    <a:pt x="0" y="1027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1752905" y="414773"/>
              <a:ext cx="649268" cy="970373"/>
            </a:xfrm>
            <a:custGeom>
              <a:avLst/>
              <a:gdLst/>
              <a:ahLst/>
              <a:cxnLst/>
              <a:rect r="r" b="b" t="t" l="l"/>
              <a:pathLst>
                <a:path h="970373" w="649268">
                  <a:moveTo>
                    <a:pt x="0" y="0"/>
                  </a:moveTo>
                  <a:lnTo>
                    <a:pt x="649268" y="0"/>
                  </a:lnTo>
                  <a:lnTo>
                    <a:pt x="649268" y="970373"/>
                  </a:lnTo>
                  <a:lnTo>
                    <a:pt x="0" y="9703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2278311" y="414773"/>
              <a:ext cx="819930" cy="1147485"/>
            </a:xfrm>
            <a:custGeom>
              <a:avLst/>
              <a:gdLst/>
              <a:ahLst/>
              <a:cxnLst/>
              <a:rect r="r" b="b" t="t" l="l"/>
              <a:pathLst>
                <a:path h="1147485" w="819930">
                  <a:moveTo>
                    <a:pt x="0" y="0"/>
                  </a:moveTo>
                  <a:lnTo>
                    <a:pt x="819930" y="0"/>
                  </a:lnTo>
                  <a:lnTo>
                    <a:pt x="819930" y="1147484"/>
                  </a:lnTo>
                  <a:lnTo>
                    <a:pt x="0" y="114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632442" y="380079"/>
              <a:ext cx="784537" cy="1182179"/>
            </a:xfrm>
            <a:custGeom>
              <a:avLst/>
              <a:gdLst/>
              <a:ahLst/>
              <a:cxnLst/>
              <a:rect r="r" b="b" t="t" l="l"/>
              <a:pathLst>
                <a:path h="1182179" w="784537">
                  <a:moveTo>
                    <a:pt x="0" y="0"/>
                  </a:moveTo>
                  <a:lnTo>
                    <a:pt x="784537" y="0"/>
                  </a:lnTo>
                  <a:lnTo>
                    <a:pt x="784537" y="1182178"/>
                  </a:lnTo>
                  <a:lnTo>
                    <a:pt x="0" y="11821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288047" y="534505"/>
              <a:ext cx="687660" cy="1027752"/>
            </a:xfrm>
            <a:custGeom>
              <a:avLst/>
              <a:gdLst/>
              <a:ahLst/>
              <a:cxnLst/>
              <a:rect r="r" b="b" t="t" l="l"/>
              <a:pathLst>
                <a:path h="1027752" w="687660">
                  <a:moveTo>
                    <a:pt x="0" y="0"/>
                  </a:moveTo>
                  <a:lnTo>
                    <a:pt x="687659" y="0"/>
                  </a:lnTo>
                  <a:lnTo>
                    <a:pt x="687659" y="1027752"/>
                  </a:lnTo>
                  <a:lnTo>
                    <a:pt x="0" y="1027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90610" y="557743"/>
              <a:ext cx="688549" cy="1004514"/>
            </a:xfrm>
            <a:custGeom>
              <a:avLst/>
              <a:gdLst/>
              <a:ahLst/>
              <a:cxnLst/>
              <a:rect r="r" b="b" t="t" l="l"/>
              <a:pathLst>
                <a:path h="1004514" w="688549">
                  <a:moveTo>
                    <a:pt x="0" y="0"/>
                  </a:moveTo>
                  <a:lnTo>
                    <a:pt x="688548" y="0"/>
                  </a:lnTo>
                  <a:lnTo>
                    <a:pt x="688548" y="1004514"/>
                  </a:lnTo>
                  <a:lnTo>
                    <a:pt x="0" y="10045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 rot="0">
              <a:off x="0" y="-28575"/>
              <a:ext cx="2178523" cy="6779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87"/>
                </a:lnSpc>
                <a:spcBef>
                  <a:spcPct val="0"/>
                </a:spcBef>
              </a:pPr>
              <a:r>
                <a:rPr lang="en-US" sz="3220" spc="83" strike="noStrike" u="none">
                  <a:solidFill>
                    <a:srgbClr val="F6EDE1"/>
                  </a:solidFill>
                  <a:latin typeface="Archive"/>
                  <a:ea typeface="Archive"/>
                  <a:cs typeface="Archive"/>
                  <a:sym typeface="Archive"/>
                </a:rPr>
                <a:t>friday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2735122" y="1002850"/>
              <a:ext cx="1941567" cy="11028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05"/>
                </a:lnSpc>
                <a:spcBef>
                  <a:spcPct val="0"/>
                </a:spcBef>
              </a:pPr>
              <a:r>
                <a:rPr lang="en-US" sz="5158" spc="134">
                  <a:solidFill>
                    <a:srgbClr val="F6EDE1"/>
                  </a:solidFill>
                  <a:latin typeface="Archive"/>
                  <a:ea typeface="Archive"/>
                  <a:cs typeface="Archive"/>
                  <a:sym typeface="Archive"/>
                </a:rPr>
                <a:t>Lab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DAHFkKK9ATI</dc:identifier>
  <dcterms:modified xsi:type="dcterms:W3CDTF">2011-08-01T06:04:30Z</dcterms:modified>
  <cp:revision>1</cp:revision>
  <dc:title>Arthoven is a new cozy art studio located in Woensel XL shopping center in Eindhoven. We organize creative workshops for both children and adults in different languages, bringing people together through art.</dc:title>
</cp:coreProperties>
</file>